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0" r:id="rId3"/>
    <p:sldId id="257" r:id="rId4"/>
    <p:sldId id="258" r:id="rId5"/>
    <p:sldId id="282" r:id="rId6"/>
    <p:sldId id="287" r:id="rId7"/>
    <p:sldId id="284" r:id="rId8"/>
    <p:sldId id="286" r:id="rId9"/>
    <p:sldId id="289" r:id="rId10"/>
    <p:sldId id="281" r:id="rId11"/>
    <p:sldId id="283" r:id="rId12"/>
    <p:sldId id="271" r:id="rId13"/>
    <p:sldId id="293" r:id="rId14"/>
    <p:sldId id="294" r:id="rId15"/>
    <p:sldId id="290" r:id="rId16"/>
    <p:sldId id="279" r:id="rId17"/>
    <p:sldId id="278" r:id="rId18"/>
    <p:sldId id="277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1255D0-9350-477A-8C7D-E8EECFEC75C4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4CC0EB5-05D2-4437-82E4-FDAC66C715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22761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My</a:t>
            </a:r>
            <a:r>
              <a:rPr lang="de-DE" b="1" dirty="0" smtClean="0"/>
              <a:t> </a:t>
            </a:r>
            <a:r>
              <a:rPr lang="de-DE" b="1" dirty="0" err="1" smtClean="0"/>
              <a:t>timetable</a:t>
            </a:r>
            <a:endParaRPr lang="ru-RU" b="1" dirty="0"/>
          </a:p>
        </p:txBody>
      </p:sp>
      <p:pic>
        <p:nvPicPr>
          <p:cNvPr id="24578" name="Picture 2" descr="C:\Users\ОЛЬГА ЮРЬЕВНА\Desktop\ДЛЯ ПРЕЗЕНТАЦИИ\Новая папка\1400502854_7eksai2qhwlan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75" y="51649"/>
            <a:ext cx="2322200" cy="22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5229200"/>
            <a:ext cx="4572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Шалкевич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Ольга Юрьевна,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читель английского языка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ГУО «Гимназия №6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г.Минска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3002">
            <a:off x="-127094" y="3647362"/>
            <a:ext cx="4016980" cy="341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en-US" dirty="0" smtClean="0"/>
              <a:t>It’s time to play!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0020" y="1340768"/>
            <a:ext cx="4260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in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teams. Take the flappers. I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what we can do in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lessons,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guess the lesson and touch it.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ОЛЬГА ЮРЬЕВНА\Desktop\Открытый урок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282567" cy="29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1673" y="1196752"/>
            <a:ext cx="443292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learn about nature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count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sing songs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draw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paint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make things in …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solve problems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speak English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read Belarusian stories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speak and write Russian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run and jump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play football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listen to music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write Belarusian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read Russian stories in …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39"/>
            <a:ext cx="6969968" cy="1196752"/>
          </a:xfrm>
        </p:spPr>
        <p:txBody>
          <a:bodyPr/>
          <a:lstStyle/>
          <a:p>
            <a:r>
              <a:rPr lang="en-US" dirty="0" smtClean="0"/>
              <a:t>Work in pairs!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riddles about lessons.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We listen to stories, read, learn new words, play games and speak English.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It’s English!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Yes, it is. (No, it isn’t.)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box: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write, play football, do crosswords, sing, draw, listen to music, count, paint, have projects presentations, make things, learn about nature</a:t>
            </a:r>
          </a:p>
          <a:p>
            <a:endParaRPr lang="ru-RU" dirty="0"/>
          </a:p>
        </p:txBody>
      </p:sp>
      <p:pic>
        <p:nvPicPr>
          <p:cNvPr id="9218" name="Picture 2" descr="C:\Users\ОЛЬГА ЮРЬЕВНА\Desktop\Открытый урок\hello_html_770e2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598"/>
            <a:ext cx="3024336" cy="20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77"/>
            <a:ext cx="8229600" cy="1143000"/>
          </a:xfrm>
        </p:spPr>
        <p:txBody>
          <a:bodyPr/>
          <a:lstStyle/>
          <a:p>
            <a:r>
              <a:rPr lang="en-US" dirty="0" smtClean="0"/>
              <a:t>Fill in your </a:t>
            </a:r>
            <a:r>
              <a:rPr lang="en-US" dirty="0" smtClean="0"/>
              <a:t>own timetable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18434" name="Picture 2" descr="C:\Users\ОЛЬГА ЮРЬЕВНА\Desktop\ДЛЯ ПРЕЗЕНТАЦИИ\Новая папка\funny-school-timetable-with-watercolor-elements_23-2147545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dirty="0" smtClean="0"/>
              <a:t>Name the adjectives: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endParaRPr lang="de-DE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5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endParaRPr lang="de-DE" sz="54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5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endParaRPr lang="de-DE" sz="5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easy</a:t>
            </a:r>
            <a:endParaRPr lang="ru-RU" sz="5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52564" cy="31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dirty="0"/>
              <a:t>Complete the </a:t>
            </a:r>
            <a:r>
              <a:rPr lang="en-US" dirty="0" smtClean="0"/>
              <a:t>sentences: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6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Art is 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English is 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Geography is 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History is 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…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Music is 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PE is …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Science is …</a:t>
            </a:r>
          </a:p>
          <a:p>
            <a:endParaRPr lang="ru-RU" dirty="0"/>
          </a:p>
        </p:txBody>
      </p:sp>
      <p:pic>
        <p:nvPicPr>
          <p:cNvPr id="3074" name="Picture 2" descr="C:\Users\ОЛЬГА ЮРЬЕВНА\Desktop\Открытый урок\ДЛЯ КОНКУРСА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58077"/>
            <a:ext cx="3278187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the lesson?</a:t>
            </a:r>
            <a:endParaRPr lang="ru-RU" dirty="0"/>
          </a:p>
        </p:txBody>
      </p:sp>
      <p:pic>
        <p:nvPicPr>
          <p:cNvPr id="10242" name="Picture 2" descr="C:\Users\ОЛЬГА ЮРЬЕВНА\Desktop\Открытый урок\572b1a71cf7da154805f4cb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1" y="170080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ЬГА ЮРЬЕВНА\Desktop\Открытый урок\572b1a71cf7da154805f4cba -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47" y="1844824"/>
            <a:ext cx="2471241" cy="24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177" y="4326984"/>
            <a:ext cx="3018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Yes, I do.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335125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I don’t.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4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0310" y="2348880"/>
            <a:ext cx="61361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speak about your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lessons – take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3600" dirty="0" smtClean="0">
                <a:solidFill>
                  <a:srgbClr val="FFFF00"/>
                </a:solidFill>
              </a:rPr>
              <a:t>yellow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smiley.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can’t – take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have questions – take a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blue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smiley.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776" y="526586"/>
            <a:ext cx="6750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chemeClr val="tx2"/>
                </a:solidFill>
              </a:rPr>
              <a:t>Let’s fill in the </a:t>
            </a:r>
            <a:r>
              <a:rPr lang="en-US" sz="4400" dirty="0" smtClean="0">
                <a:solidFill>
                  <a:schemeClr val="tx2"/>
                </a:solidFill>
              </a:rPr>
              <a:t>schoolbag </a:t>
            </a:r>
            <a:r>
              <a:rPr lang="en-US" sz="4400" dirty="0">
                <a:solidFill>
                  <a:schemeClr val="tx2"/>
                </a:solidFill>
              </a:rPr>
              <a:t>with the smileys!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ОЛЬГА ЮРЬЕВНА\Desktop\Открытый урок\covent-garden-2003291-3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438" y="26064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 ЮРЬЕВНА\Desktop\Открытый урок\1 - копия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271">
            <a:off x="702671" y="2333371"/>
            <a:ext cx="1289824" cy="12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 ЮРЬЕВНА\Desktop\Открытый урок\1 - копия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6">
            <a:off x="1480943" y="3661315"/>
            <a:ext cx="1193384" cy="11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 ЮРЬЕВНА\Desktop\Открытый урок\1 -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718">
            <a:off x="847558" y="5001221"/>
            <a:ext cx="1237955" cy="12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6000" dirty="0" err="1" smtClean="0"/>
              <a:t>Homework</a:t>
            </a:r>
            <a:r>
              <a:rPr lang="de-DE" sz="6000" dirty="0"/>
              <a:t>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590486"/>
          </a:xfrm>
        </p:spPr>
        <p:txBody>
          <a:bodyPr>
            <a:normAutofit fontScale="92500" lnSpcReduction="10000"/>
          </a:bodyPr>
          <a:lstStyle/>
          <a:p>
            <a:r>
              <a:rPr lang="en-US" sz="4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Gr. p.64, ex.167 (correct mistakes</a:t>
            </a:r>
            <a:r>
              <a:rPr lang="en-US" sz="4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4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 </a:t>
            </a:r>
            <a:r>
              <a:rPr lang="en-US" sz="4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p.62, ex.2 (draw the way following the [</a:t>
            </a:r>
            <a:r>
              <a:rPr lang="en-US" sz="47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4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]-words</a:t>
            </a:r>
            <a:r>
              <a:rPr lang="en-US" sz="4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1254"/>
            <a:ext cx="3779912" cy="27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ОЛЬГА ЮРЬЕВНА\Desktop\ДЛЯ ПРЕЗЕНТАЦИИ\Новая папка\thank-you-clothesline-752x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53761" cy="51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 ЮРЬЕВНА\Desktop\Открытый урок\Formal-Have-a-Nice-Day-in-Kor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26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587208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31192"/>
            <a:ext cx="8460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 the lesson!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8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 ЮРЬЕВНА\Desktop\Новая папка\587c9bfe63231159a6c159c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374">
            <a:off x="787437" y="2240513"/>
            <a:ext cx="1605558" cy="16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 ЮРЬЕВНА\Desktop\Новая папка\149f044846b515432a5b7bc55b04cb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966">
            <a:off x="6566560" y="2638290"/>
            <a:ext cx="1482900" cy="14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ЮРЬЕВНА\Desktop\Новая папка\persons-00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190">
            <a:off x="3620931" y="4942921"/>
            <a:ext cx="1553844" cy="15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 ЮРЬЕВНА\Desktop\Новая папка\XYelto_paV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86">
            <a:off x="3645767" y="1404269"/>
            <a:ext cx="1580455" cy="15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 ЮРЬЕВНА\Desktop\Новая папка\gJitY7cI_M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92">
            <a:off x="6639500" y="4275885"/>
            <a:ext cx="1457725" cy="14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63833">
            <a:off x="3743787" y="4152994"/>
            <a:ext cx="117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sad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08958">
            <a:off x="3347301" y="2767780"/>
            <a:ext cx="1966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happy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83498">
            <a:off x="6385688" y="1573162"/>
            <a:ext cx="2022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sleepy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64280">
            <a:off x="334366" y="1393394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naughty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39371">
            <a:off x="6362286" y="5662977"/>
            <a:ext cx="178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upset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512" y="182162"/>
            <a:ext cx="78408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are you today</a:t>
            </a:r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C:\Users\ОЛЬГА ЮРЬЕВНА\Desktop\ДЛЯ ПРЕЗЕНТАЦИИ\Новая папка\XTjPQwYlDA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3562">
            <a:off x="610723" y="4205428"/>
            <a:ext cx="1564691" cy="15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61017">
            <a:off x="698343" y="5597958"/>
            <a:ext cx="180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angry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8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00808"/>
            <a:ext cx="4320480" cy="3987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7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Let’s revise our questions! Listen to me and answer them!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8805"/>
            <a:ext cx="3816424" cy="45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5976664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is it today?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go to school on Sunday?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lessons do you have on Tuesday?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Art on Thursday?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do you have today?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Russian reading today?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English lessons do you have?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like PE?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lessons do you have on Friday?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do you have on Wednesday?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US" sz="3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 day?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Read the chant (PB, p.73. ex.1a)!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I’m number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I’m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the first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number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three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third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number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five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fifth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number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second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number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four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fourth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number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six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I’m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sixth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One – the first! Two – the second! Three – the third!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First! Second! Third!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Four – the fourth! Five – the fifth! Six – the sixth!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Fourth! Fifth! Sixth!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-603448"/>
            <a:ext cx="8229600" cy="1600200"/>
          </a:xfrm>
        </p:spPr>
        <p:txBody>
          <a:bodyPr/>
          <a:lstStyle/>
          <a:p>
            <a:r>
              <a:rPr lang="en-US" sz="4400" dirty="0" smtClean="0"/>
              <a:t>Let’s check up your homework!</a:t>
            </a:r>
            <a:endParaRPr lang="ru-RU" sz="4400" dirty="0"/>
          </a:p>
        </p:txBody>
      </p:sp>
      <p:pic>
        <p:nvPicPr>
          <p:cNvPr id="5" name="Picture 3" descr="C:\Users\ОЛЬГА ЮРЬЕВНА\Desktop\Открытый урок\572b1a71cf7da154805f4cb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42" y="1882080"/>
            <a:ext cx="2042390" cy="20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en-US" sz="4400" dirty="0" smtClean="0"/>
              <a:t>Let’s check up your homework!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592796"/>
            <a:ext cx="648072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Please, swap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WBs in pairs. </a:t>
            </a: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p.64, ex.1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board and check the numbers. 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p.64, ex.3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and correct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wrong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ОЛЬГА ЮРЬЕВНА\Desktop\Открытый урок\10391332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2" y="2132856"/>
            <a:ext cx="18954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 ЮРЬЕВНА\Desktop\Открытый урок\572b1a71cf7da154805f4c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1467544" cy="14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68050"/>
            <a:ext cx="8229600" cy="443609"/>
          </a:xfrm>
        </p:spPr>
        <p:txBody>
          <a:bodyPr/>
          <a:lstStyle/>
          <a:p>
            <a:r>
              <a:rPr lang="en-US" sz="4400" dirty="0"/>
              <a:t>Guess the name of our topic!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seventh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“Tuesday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“Art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fontAlgn="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“Friday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“Music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“Reading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third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“Saturday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sixth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“Russian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 in “Belarusian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“English”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in “Technology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US" b="1" dirty="0" smtClean="0">
              <a:solidFill>
                <a:srgbClr val="000000"/>
              </a:solidFill>
              <a:latin typeface="Palatino Linotype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6516216" y="1589854"/>
            <a:ext cx="18722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 fontAlgn="t"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pPr marL="0" indent="0" fontAlgn="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Font typeface="Arial" pitchFamily="34" charset="0"/>
              <a:buNone/>
            </a:pPr>
            <a:endParaRPr lang="en-US" b="1" dirty="0" smtClean="0">
              <a:solidFill>
                <a:srgbClr val="000000"/>
              </a:solidFill>
              <a:latin typeface="Palatino Linotype"/>
            </a:endParaRP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80728"/>
          </a:xfrm>
        </p:spPr>
        <p:txBody>
          <a:bodyPr/>
          <a:lstStyle/>
          <a:p>
            <a:r>
              <a:rPr lang="en-US" dirty="0" smtClean="0"/>
              <a:t>Work in Grammars!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556792"/>
            <a:ext cx="5832648" cy="4896544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p.64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ex.165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Look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at the timetable and complete the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sentences.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p.64, ex.166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Fill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 the ordinal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numerals. Look at the model.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0" name="Picture 2" descr="C:\Users\ОЛЬГА ЮРЬЕВНА\Desktop\Открытый урок\1045140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160240" cy="35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407</TotalTime>
  <Words>760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My timetable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check up your homework!</vt:lpstr>
      <vt:lpstr>Let’s check up your homework!</vt:lpstr>
      <vt:lpstr>Guess the name of our topic! </vt:lpstr>
      <vt:lpstr>Work in Grammars!</vt:lpstr>
      <vt:lpstr>It’s time to play!</vt:lpstr>
      <vt:lpstr>Work in pairs!</vt:lpstr>
      <vt:lpstr>Fill in your own timetable:</vt:lpstr>
      <vt:lpstr>Name the adjectives:</vt:lpstr>
      <vt:lpstr>Complete the sentences:</vt:lpstr>
      <vt:lpstr>Do you like the lesson?</vt:lpstr>
      <vt:lpstr>Презентация PowerPoint</vt:lpstr>
      <vt:lpstr>Homework: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clothes</dc:title>
  <dc:creator>ОЛЬГА ЮРЬЕВНА</dc:creator>
  <cp:lastModifiedBy>ОЛЬГА ЮРЬЕВНА</cp:lastModifiedBy>
  <cp:revision>41</cp:revision>
  <dcterms:created xsi:type="dcterms:W3CDTF">2017-03-28T19:51:21Z</dcterms:created>
  <dcterms:modified xsi:type="dcterms:W3CDTF">2017-04-11T20:11:06Z</dcterms:modified>
</cp:coreProperties>
</file>